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sldIdLst>
    <p:sldId id="257" r:id="rId6"/>
    <p:sldId id="258" r:id="rId7"/>
    <p:sldId id="259" r:id="rId8"/>
    <p:sldId id="260" r:id="rId9"/>
    <p:sldId id="261" r:id="rId10"/>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627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009423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1901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1468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77270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90385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8096408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CL">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09471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CL">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6365049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CL">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784576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29519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54742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8611293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049673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081693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47353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054635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154187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240934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CL">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223646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CL">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958290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CL">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6987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273121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913515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965242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2128442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380830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128489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6780753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5831694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6236812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CL">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362025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CL">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42027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9940066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CL">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477287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5844442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29454621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9454209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9135980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8378248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0889124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7597659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617445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CL">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46867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CL">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15406800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CL">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9373217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CL">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802976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75432069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8101915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58247931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C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19020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CL">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31999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CL">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87221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76431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C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153945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4071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2693111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3382365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676872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C176E-453E-42F6-83B2-1CD6D0397731}" type="datetimeFigureOut">
              <a:rPr lang="es-CL" smtClean="0">
                <a:solidFill>
                  <a:prstClr val="black">
                    <a:tint val="75000"/>
                  </a:prstClr>
                </a:solidFill>
              </a:rPr>
              <a:pPr/>
              <a:t>06-04-2020</a:t>
            </a:fld>
            <a:endParaRPr lang="es-CL">
              <a:solidFill>
                <a:prstClr val="black">
                  <a:tint val="75000"/>
                </a:prstClr>
              </a:solidFill>
            </a:endParaRP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solidFill>
                <a:prstClr val="black">
                  <a:tint val="75000"/>
                </a:prstClr>
              </a:solidFill>
            </a:endParaRP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30C65-3DB3-4DB8-A03B-713F710FA28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6101620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hyperlink" Target="http://www.pequeocio.com/" TargetMode="Externa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66FF"/>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965337"/>
          </a:xfrm>
        </p:spPr>
        <p:txBody>
          <a:bodyPr>
            <a:normAutofit/>
          </a:bodyPr>
          <a:lstStyle/>
          <a:p>
            <a:pPr algn="ctr"/>
            <a:r>
              <a:rPr lang="es-CL" sz="6600" dirty="0" smtClean="0">
                <a:solidFill>
                  <a:srgbClr val="800000"/>
                </a:solidFill>
                <a:latin typeface="Berlin Sans FB Demi" panose="020E0802020502020306" pitchFamily="34" charset="0"/>
              </a:rPr>
              <a:t>EXPERIMENTOS</a:t>
            </a:r>
            <a:endParaRPr lang="es-CL" sz="6600" dirty="0">
              <a:solidFill>
                <a:srgbClr val="800000"/>
              </a:solidFill>
              <a:latin typeface="Berlin Sans FB Demi" panose="020E0802020502020306" pitchFamily="34" charset="0"/>
            </a:endParaRPr>
          </a:p>
        </p:txBody>
      </p:sp>
    </p:spTree>
    <p:extLst>
      <p:ext uri="{BB962C8B-B14F-4D97-AF65-F5344CB8AC3E}">
        <p14:creationId xmlns:p14="http://schemas.microsoft.com/office/powerpoint/2010/main" val="3817524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66FF"/>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73487" y="365125"/>
            <a:ext cx="10980313" cy="2532621"/>
          </a:xfrm>
        </p:spPr>
        <p:txBody>
          <a:bodyPr/>
          <a:lstStyle/>
          <a:p>
            <a:r>
              <a:rPr lang="es-CL" dirty="0" smtClean="0">
                <a:solidFill>
                  <a:srgbClr val="800000"/>
                </a:solidFill>
                <a:latin typeface="Berlin Sans FB Demi" panose="020E0802020502020306" pitchFamily="34" charset="0"/>
              </a:rPr>
              <a:t>BOTE A PROPULSIÓN </a:t>
            </a:r>
            <a:endParaRPr lang="es-CL" dirty="0">
              <a:solidFill>
                <a:srgbClr val="800000"/>
              </a:solidFill>
              <a:latin typeface="Berlin Sans FB Demi" panose="020E0802020502020306" pitchFamily="34" charset="0"/>
            </a:endParaRPr>
          </a:p>
        </p:txBody>
      </p:sp>
      <p:sp>
        <p:nvSpPr>
          <p:cNvPr id="5" name="Marcador de contenido 4"/>
          <p:cNvSpPr>
            <a:spLocks noGrp="1"/>
          </p:cNvSpPr>
          <p:nvPr>
            <p:ph idx="1"/>
          </p:nvPr>
        </p:nvSpPr>
        <p:spPr>
          <a:xfrm>
            <a:off x="373487" y="3095446"/>
            <a:ext cx="10980313" cy="3627325"/>
          </a:xfrm>
        </p:spPr>
        <p:txBody>
          <a:bodyPr>
            <a:normAutofit/>
          </a:bodyPr>
          <a:lstStyle/>
          <a:p>
            <a:pPr marL="0" indent="0" algn="just">
              <a:buNone/>
            </a:pPr>
            <a:r>
              <a:rPr lang="es-CL" sz="2200" dirty="0" smtClean="0">
                <a:solidFill>
                  <a:srgbClr val="002060"/>
                </a:solidFill>
                <a:latin typeface="Berlin Sans FB Demi" panose="020E0802020502020306" pitchFamily="34" charset="0"/>
              </a:rPr>
              <a:t>El </a:t>
            </a:r>
            <a:r>
              <a:rPr lang="es-CL" sz="2200" dirty="0">
                <a:solidFill>
                  <a:srgbClr val="002060"/>
                </a:solidFill>
                <a:latin typeface="Berlin Sans FB Demi" panose="020E0802020502020306" pitchFamily="34" charset="0"/>
              </a:rPr>
              <a:t>gas que se produce cuando unimos el bicarbonato con el vinagre sale por la pajita, dando propulsión a la botella. ¿Pero cómo se hace?</a:t>
            </a:r>
          </a:p>
          <a:p>
            <a:pPr marL="0" indent="0" algn="just">
              <a:buNone/>
            </a:pPr>
            <a:r>
              <a:rPr lang="es-CL" sz="2200" dirty="0">
                <a:solidFill>
                  <a:srgbClr val="002060"/>
                </a:solidFill>
                <a:latin typeface="Berlin Sans FB Demi" panose="020E0802020502020306" pitchFamily="34" charset="0"/>
              </a:rPr>
              <a:t>Simplemente hacemos un pequeño agujero en la base de una botella de plástico de medio litro, e insertamos en él una pajita. La pajita tiene que quedar estrecha en el agujero, si hace falta </a:t>
            </a:r>
            <a:r>
              <a:rPr lang="es-CL" sz="2200" dirty="0" smtClean="0">
                <a:solidFill>
                  <a:srgbClr val="002060"/>
                </a:solidFill>
                <a:latin typeface="Berlin Sans FB Demi" panose="020E0802020502020306" pitchFamily="34" charset="0"/>
              </a:rPr>
              <a:t>séllala </a:t>
            </a:r>
            <a:r>
              <a:rPr lang="es-CL" sz="2200" dirty="0">
                <a:solidFill>
                  <a:srgbClr val="002060"/>
                </a:solidFill>
                <a:latin typeface="Berlin Sans FB Demi" panose="020E0802020502020306" pitchFamily="34" charset="0"/>
              </a:rPr>
              <a:t>con un poco de silicona, para que el gas no se escape por los costados. Ahora ponemos dentro de la botella un poco de vinagre (la cantidad no es importante, puede ser un cuarto de botella), echamos una cucharada de bicarbonato de sodio y rápidamente tapamos la botella y ponemos nuestro bote en el agua.</a:t>
            </a:r>
          </a:p>
          <a:p>
            <a:pPr marL="0" indent="0" algn="just">
              <a:buNone/>
            </a:pPr>
            <a:r>
              <a:rPr lang="es-CL" sz="2200" dirty="0">
                <a:solidFill>
                  <a:srgbClr val="002060"/>
                </a:solidFill>
                <a:latin typeface="Berlin Sans FB Demi" panose="020E0802020502020306" pitchFamily="34" charset="0"/>
              </a:rPr>
              <a:t>Es importante ser rápidos porque la reacción dura poco tiempo, por lo que os aconsejamos que tengáis todo preparado con antelación.</a:t>
            </a:r>
          </a:p>
          <a:p>
            <a:pPr algn="just"/>
            <a:endParaRPr lang="es-CL" dirty="0"/>
          </a:p>
        </p:txBody>
      </p:sp>
      <p:pic>
        <p:nvPicPr>
          <p:cNvPr id="6" name="Imagen 5"/>
          <p:cNvPicPr>
            <a:picLocks noChangeAspect="1"/>
          </p:cNvPicPr>
          <p:nvPr/>
        </p:nvPicPr>
        <p:blipFill rotWithShape="1">
          <a:blip r:embed="rId2"/>
          <a:srcRect t="27739" r="4554" b="8702"/>
          <a:stretch/>
        </p:blipFill>
        <p:spPr>
          <a:xfrm>
            <a:off x="6327820" y="167425"/>
            <a:ext cx="5454739" cy="2730321"/>
          </a:xfrm>
          <a:prstGeom prst="rect">
            <a:avLst/>
          </a:prstGeom>
        </p:spPr>
      </p:pic>
    </p:spTree>
    <p:extLst>
      <p:ext uri="{BB962C8B-B14F-4D97-AF65-F5344CB8AC3E}">
        <p14:creationId xmlns:p14="http://schemas.microsoft.com/office/powerpoint/2010/main" val="3269772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66FF"/>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solidFill>
                  <a:srgbClr val="800000"/>
                </a:solidFill>
                <a:latin typeface="Berlin Sans FB Demi" panose="020E0802020502020306" pitchFamily="34" charset="0"/>
              </a:rPr>
              <a:t>ESPUMA MÁGICA</a:t>
            </a:r>
            <a:endParaRPr lang="es-CL" dirty="0">
              <a:solidFill>
                <a:srgbClr val="800000"/>
              </a:solidFill>
              <a:latin typeface="Berlin Sans FB Demi" panose="020E0802020502020306" pitchFamily="34" charset="0"/>
            </a:endParaRPr>
          </a:p>
        </p:txBody>
      </p:sp>
      <p:sp>
        <p:nvSpPr>
          <p:cNvPr id="3" name="Marcador de contenido 2"/>
          <p:cNvSpPr>
            <a:spLocks noGrp="1"/>
          </p:cNvSpPr>
          <p:nvPr>
            <p:ph idx="1"/>
          </p:nvPr>
        </p:nvSpPr>
        <p:spPr>
          <a:xfrm>
            <a:off x="838200" y="1589648"/>
            <a:ext cx="10515600" cy="4979963"/>
          </a:xfrm>
        </p:spPr>
        <p:txBody>
          <a:bodyPr>
            <a:normAutofit lnSpcReduction="10000"/>
          </a:bodyPr>
          <a:lstStyle/>
          <a:p>
            <a:r>
              <a:rPr lang="es-CL" dirty="0">
                <a:solidFill>
                  <a:srgbClr val="002060"/>
                </a:solidFill>
                <a:latin typeface="Berlin Sans FB Demi" panose="020E0802020502020306" pitchFamily="34" charset="0"/>
              </a:rPr>
              <a:t>un frasco o vaso</a:t>
            </a:r>
          </a:p>
          <a:p>
            <a:r>
              <a:rPr lang="es-CL" dirty="0">
                <a:solidFill>
                  <a:srgbClr val="002060"/>
                </a:solidFill>
                <a:latin typeface="Berlin Sans FB Demi" panose="020E0802020502020306" pitchFamily="34" charset="0"/>
              </a:rPr>
              <a:t>vinagre blanco</a:t>
            </a:r>
          </a:p>
          <a:p>
            <a:r>
              <a:rPr lang="es-CL" dirty="0">
                <a:solidFill>
                  <a:srgbClr val="002060"/>
                </a:solidFill>
                <a:latin typeface="Berlin Sans FB Demi" panose="020E0802020502020306" pitchFamily="34" charset="0"/>
              </a:rPr>
              <a:t>bicarbonato de sodio</a:t>
            </a:r>
          </a:p>
          <a:p>
            <a:r>
              <a:rPr lang="es-CL" dirty="0">
                <a:solidFill>
                  <a:srgbClr val="002060"/>
                </a:solidFill>
                <a:latin typeface="Berlin Sans FB Demi" panose="020E0802020502020306" pitchFamily="34" charset="0"/>
              </a:rPr>
              <a:t>colorante alimentario o acuarelas líquidas</a:t>
            </a:r>
          </a:p>
          <a:p>
            <a:r>
              <a:rPr lang="es-CL" dirty="0">
                <a:solidFill>
                  <a:srgbClr val="002060"/>
                </a:solidFill>
                <a:latin typeface="Berlin Sans FB Demi" panose="020E0802020502020306" pitchFamily="34" charset="0"/>
              </a:rPr>
              <a:t>detergente para </a:t>
            </a:r>
            <a:r>
              <a:rPr lang="es-CL" dirty="0" smtClean="0">
                <a:solidFill>
                  <a:srgbClr val="002060"/>
                </a:solidFill>
                <a:latin typeface="Berlin Sans FB Demi" panose="020E0802020502020306" pitchFamily="34" charset="0"/>
              </a:rPr>
              <a:t>platos</a:t>
            </a:r>
          </a:p>
          <a:p>
            <a:endParaRPr lang="es-CL" dirty="0">
              <a:solidFill>
                <a:srgbClr val="002060"/>
              </a:solidFill>
              <a:latin typeface="Berlin Sans FB Demi" panose="020E0802020502020306" pitchFamily="34" charset="0"/>
            </a:endParaRPr>
          </a:p>
          <a:p>
            <a:pPr marL="0" indent="0" algn="just">
              <a:buNone/>
            </a:pPr>
            <a:r>
              <a:rPr lang="es-CL" dirty="0">
                <a:solidFill>
                  <a:srgbClr val="002060"/>
                </a:solidFill>
                <a:latin typeface="Berlin Sans FB Demi" panose="020E0802020502020306" pitchFamily="34" charset="0"/>
              </a:rPr>
              <a:t>El procedimiento es muy sencillo: ponemos vinagre en nuestro frasco o vaso, echamos unas gotas de detergente, unas gotas de colorante o acuarelas para dar color, y mezclamos. Es en este momento que se produce la ‟magia”, echamos bicarbonato de sodio dentro del vaso, y la reacción entre el vinagre y el bicarbonato producirá una espuma que crecerá y </a:t>
            </a:r>
            <a:r>
              <a:rPr lang="es-CL" dirty="0" smtClean="0">
                <a:solidFill>
                  <a:srgbClr val="002060"/>
                </a:solidFill>
                <a:latin typeface="Berlin Sans FB Demi" panose="020E0802020502020306" pitchFamily="34" charset="0"/>
              </a:rPr>
              <a:t>crecerá.</a:t>
            </a:r>
            <a:endParaRPr lang="es-CL" dirty="0">
              <a:solidFill>
                <a:srgbClr val="002060"/>
              </a:solidFill>
              <a:latin typeface="Berlin Sans FB Demi" panose="020E0802020502020306" pitchFamily="34" charset="0"/>
            </a:endParaRPr>
          </a:p>
        </p:txBody>
      </p:sp>
      <p:pic>
        <p:nvPicPr>
          <p:cNvPr id="4" name="Imagen 3"/>
          <p:cNvPicPr>
            <a:picLocks noChangeAspect="1"/>
          </p:cNvPicPr>
          <p:nvPr/>
        </p:nvPicPr>
        <p:blipFill>
          <a:blip r:embed="rId2"/>
          <a:stretch>
            <a:fillRect/>
          </a:stretch>
        </p:blipFill>
        <p:spPr>
          <a:xfrm>
            <a:off x="8046719" y="662354"/>
            <a:ext cx="3889131" cy="2903884"/>
          </a:xfrm>
          <a:prstGeom prst="rect">
            <a:avLst/>
          </a:prstGeom>
        </p:spPr>
      </p:pic>
    </p:spTree>
    <p:extLst>
      <p:ext uri="{BB962C8B-B14F-4D97-AF65-F5344CB8AC3E}">
        <p14:creationId xmlns:p14="http://schemas.microsoft.com/office/powerpoint/2010/main" val="1241042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66FF"/>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885630"/>
            <a:ext cx="5013960" cy="1325563"/>
          </a:xfrm>
        </p:spPr>
        <p:txBody>
          <a:bodyPr/>
          <a:lstStyle/>
          <a:p>
            <a:r>
              <a:rPr lang="es-CL" dirty="0" smtClean="0">
                <a:solidFill>
                  <a:srgbClr val="800000"/>
                </a:solidFill>
                <a:latin typeface="Berlin Sans FB Demi" panose="020E0802020502020306" pitchFamily="34" charset="0"/>
              </a:rPr>
              <a:t>FLORES DE PAPEL QUE FLORECEN</a:t>
            </a:r>
            <a:endParaRPr lang="es-CL" dirty="0">
              <a:solidFill>
                <a:srgbClr val="800000"/>
              </a:solidFill>
              <a:latin typeface="Berlin Sans FB Demi" panose="020E0802020502020306" pitchFamily="34" charset="0"/>
            </a:endParaRPr>
          </a:p>
        </p:txBody>
      </p:sp>
      <p:sp>
        <p:nvSpPr>
          <p:cNvPr id="3" name="Marcador de contenido 2"/>
          <p:cNvSpPr>
            <a:spLocks noGrp="1"/>
          </p:cNvSpPr>
          <p:nvPr>
            <p:ph idx="1"/>
          </p:nvPr>
        </p:nvSpPr>
        <p:spPr>
          <a:xfrm>
            <a:off x="838200" y="2940147"/>
            <a:ext cx="10515600" cy="3917853"/>
          </a:xfrm>
        </p:spPr>
        <p:txBody>
          <a:bodyPr>
            <a:normAutofit/>
          </a:bodyPr>
          <a:lstStyle/>
          <a:p>
            <a:pPr marL="0" indent="0" algn="just">
              <a:buNone/>
            </a:pPr>
            <a:r>
              <a:rPr lang="es-CL" dirty="0">
                <a:solidFill>
                  <a:srgbClr val="002060"/>
                </a:solidFill>
                <a:latin typeface="Berlin Sans FB Demi" panose="020E0802020502020306" pitchFamily="34" charset="0"/>
              </a:rPr>
              <a:t>En el vídeo podemos ver qué sencillo es este experimento casero: solo tenemos que dibujar flores sobre un papel normal (no cartulina). Puede ser papel blanco de fotocopia, que podemos colorear con lápices de colores, o papel de color. Nuestra flor tiene que tener pétalos bien separados entre sí, como una margarita. Recortamos la flor, doblamos los pétalos hacia el centro, y las ponemos en un plato con poca agua (son suficientes 2 cucharadas). «Mágicamente» ¡veremos cómo nuestra flor </a:t>
            </a:r>
            <a:r>
              <a:rPr lang="es-CL" dirty="0" smtClean="0">
                <a:solidFill>
                  <a:srgbClr val="002060"/>
                </a:solidFill>
                <a:latin typeface="Berlin Sans FB Demi" panose="020E0802020502020306" pitchFamily="34" charset="0"/>
              </a:rPr>
              <a:t>florece!</a:t>
            </a:r>
            <a:endParaRPr lang="es-CL" dirty="0">
              <a:solidFill>
                <a:srgbClr val="002060"/>
              </a:solidFill>
              <a:latin typeface="Berlin Sans FB Demi" panose="020E0802020502020306" pitchFamily="34" charset="0"/>
            </a:endParaRPr>
          </a:p>
        </p:txBody>
      </p:sp>
      <p:pic>
        <p:nvPicPr>
          <p:cNvPr id="4" name="Imagen 3"/>
          <p:cNvPicPr>
            <a:picLocks noChangeAspect="1"/>
          </p:cNvPicPr>
          <p:nvPr/>
        </p:nvPicPr>
        <p:blipFill>
          <a:blip r:embed="rId2"/>
          <a:stretch>
            <a:fillRect/>
          </a:stretch>
        </p:blipFill>
        <p:spPr>
          <a:xfrm>
            <a:off x="6569612" y="202027"/>
            <a:ext cx="3860995" cy="2573997"/>
          </a:xfrm>
          <a:prstGeom prst="rect">
            <a:avLst/>
          </a:prstGeom>
        </p:spPr>
      </p:pic>
    </p:spTree>
    <p:extLst>
      <p:ext uri="{BB962C8B-B14F-4D97-AF65-F5344CB8AC3E}">
        <p14:creationId xmlns:p14="http://schemas.microsoft.com/office/powerpoint/2010/main" val="1603677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717452"/>
            <a:ext cx="10515600" cy="5459511"/>
          </a:xfrm>
        </p:spPr>
        <p:txBody>
          <a:bodyPr>
            <a:normAutofit lnSpcReduction="10000"/>
          </a:bodyPr>
          <a:lstStyle/>
          <a:p>
            <a:pPr marL="0" indent="0" algn="ctr">
              <a:buNone/>
            </a:pPr>
            <a:r>
              <a:rPr lang="es-CL" sz="3200" dirty="0" smtClean="0">
                <a:solidFill>
                  <a:srgbClr val="800000"/>
                </a:solidFill>
                <a:latin typeface="Berlin Sans FB Demi" panose="020E0802020502020306" pitchFamily="34" charset="0"/>
              </a:rPr>
              <a:t>SI TE GUSTARON ESTAS </a:t>
            </a:r>
            <a:r>
              <a:rPr lang="es-CL" sz="3200" dirty="0" smtClean="0">
                <a:solidFill>
                  <a:srgbClr val="800000"/>
                </a:solidFill>
                <a:latin typeface="Berlin Sans FB Demi" panose="020E0802020502020306" pitchFamily="34" charset="0"/>
              </a:rPr>
              <a:t>EXPERIMENTOS, </a:t>
            </a:r>
            <a:r>
              <a:rPr lang="es-CL" sz="3200" dirty="0" smtClean="0">
                <a:solidFill>
                  <a:srgbClr val="800000"/>
                </a:solidFill>
                <a:latin typeface="Berlin Sans FB Demi" panose="020E0802020502020306" pitchFamily="34" charset="0"/>
              </a:rPr>
              <a:t>TE INVITAMOS A BUSCAR </a:t>
            </a:r>
            <a:r>
              <a:rPr lang="es-CL" sz="3200" dirty="0" smtClean="0">
                <a:solidFill>
                  <a:srgbClr val="800000"/>
                </a:solidFill>
                <a:latin typeface="Berlin Sans FB Demi" panose="020E0802020502020306" pitchFamily="34" charset="0"/>
              </a:rPr>
              <a:t>MÁS </a:t>
            </a:r>
            <a:r>
              <a:rPr lang="es-CL" sz="3200" dirty="0" smtClean="0">
                <a:solidFill>
                  <a:srgbClr val="800000"/>
                </a:solidFill>
                <a:latin typeface="Berlin Sans FB Demi" panose="020E0802020502020306" pitchFamily="34" charset="0"/>
              </a:rPr>
              <a:t>EN:</a:t>
            </a:r>
          </a:p>
          <a:p>
            <a:pPr algn="ctr"/>
            <a:endParaRPr lang="es-CL" sz="3200" dirty="0" smtClean="0">
              <a:latin typeface="Berlin Sans FB Demi" panose="020E0802020502020306" pitchFamily="34" charset="0"/>
            </a:endParaRPr>
          </a:p>
          <a:p>
            <a:pPr algn="ctr"/>
            <a:endParaRPr lang="es-CL" sz="3200" dirty="0">
              <a:latin typeface="Berlin Sans FB Demi" panose="020E0802020502020306" pitchFamily="34" charset="0"/>
            </a:endParaRPr>
          </a:p>
          <a:p>
            <a:pPr marL="0" indent="0" algn="ctr">
              <a:buNone/>
            </a:pPr>
            <a:r>
              <a:rPr lang="es-CL" sz="3200" dirty="0" smtClean="0">
                <a:latin typeface="Berlin Sans FB Demi" panose="020E0802020502020306" pitchFamily="34" charset="0"/>
                <a:hlinkClick r:id="rId2"/>
              </a:rPr>
              <a:t>WWW.PEQUEOCIO.COM</a:t>
            </a:r>
            <a:endParaRPr lang="es-CL" sz="3200" dirty="0" smtClean="0">
              <a:latin typeface="Berlin Sans FB Demi" panose="020E0802020502020306" pitchFamily="34" charset="0"/>
            </a:endParaRPr>
          </a:p>
          <a:p>
            <a:pPr marL="0" indent="0" algn="ctr">
              <a:buNone/>
            </a:pPr>
            <a:endParaRPr lang="es-CL" sz="3200" dirty="0" smtClean="0">
              <a:latin typeface="Berlin Sans FB Demi" panose="020E0802020502020306" pitchFamily="34" charset="0"/>
            </a:endParaRPr>
          </a:p>
          <a:p>
            <a:pPr marL="0" indent="0" algn="ctr">
              <a:buNone/>
            </a:pPr>
            <a:endParaRPr lang="es-CL" sz="3200" dirty="0" smtClean="0">
              <a:solidFill>
                <a:srgbClr val="800000"/>
              </a:solidFill>
              <a:latin typeface="Berlin Sans FB Demi" panose="020E0802020502020306" pitchFamily="34" charset="0"/>
            </a:endParaRPr>
          </a:p>
          <a:p>
            <a:pPr marL="0" indent="0" algn="ctr">
              <a:buNone/>
            </a:pPr>
            <a:r>
              <a:rPr lang="es-CL" sz="3200" dirty="0" smtClean="0">
                <a:solidFill>
                  <a:srgbClr val="800000"/>
                </a:solidFill>
                <a:latin typeface="Berlin Sans FB Demi" panose="020E0802020502020306" pitchFamily="34" charset="0"/>
              </a:rPr>
              <a:t>AQUÍ ENCONTRARÁS MANUALIDADES, RECETAS, EXPERIMENTOS, CUENTOS, JUEGOS Y MUCHAS IDEAS MÁS PARA PASAR UNA CUARENTENA MÁS AMIGABLE EN FAMILIA</a:t>
            </a:r>
          </a:p>
        </p:txBody>
      </p:sp>
    </p:spTree>
    <p:extLst>
      <p:ext uri="{BB962C8B-B14F-4D97-AF65-F5344CB8AC3E}">
        <p14:creationId xmlns:p14="http://schemas.microsoft.com/office/powerpoint/2010/main" val="590009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320</Words>
  <Application>Microsoft Office PowerPoint</Application>
  <PresentationFormat>Panorámica</PresentationFormat>
  <Paragraphs>22</Paragraphs>
  <Slides>5</Slides>
  <Notes>0</Notes>
  <HiddenSlides>0</HiddenSlides>
  <MMClips>0</MMClips>
  <ScaleCrop>false</ScaleCrop>
  <HeadingPairs>
    <vt:vector size="6" baseType="variant">
      <vt:variant>
        <vt:lpstr>Fuentes usadas</vt:lpstr>
      </vt:variant>
      <vt:variant>
        <vt:i4>4</vt:i4>
      </vt:variant>
      <vt:variant>
        <vt:lpstr>Tema</vt:lpstr>
      </vt:variant>
      <vt:variant>
        <vt:i4>5</vt:i4>
      </vt:variant>
      <vt:variant>
        <vt:lpstr>Títulos de diapositiva</vt:lpstr>
      </vt:variant>
      <vt:variant>
        <vt:i4>5</vt:i4>
      </vt:variant>
    </vt:vector>
  </HeadingPairs>
  <TitlesOfParts>
    <vt:vector size="14" baseType="lpstr">
      <vt:lpstr>Arial</vt:lpstr>
      <vt:lpstr>Berlin Sans FB Demi</vt:lpstr>
      <vt:lpstr>Calibri</vt:lpstr>
      <vt:lpstr>Calibri Light</vt:lpstr>
      <vt:lpstr>1_Tema de Office</vt:lpstr>
      <vt:lpstr>Tema de Office</vt:lpstr>
      <vt:lpstr>2_Tema de Office</vt:lpstr>
      <vt:lpstr>3_Tema de Office</vt:lpstr>
      <vt:lpstr>4_Tema de Office</vt:lpstr>
      <vt:lpstr>EXPERIMENTOS</vt:lpstr>
      <vt:lpstr>BOTE A PROPULSIÓN </vt:lpstr>
      <vt:lpstr>ESPUMA MÁGICA</vt:lpstr>
      <vt:lpstr>FLORES DE PAPEL QUE FLORECEN</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Antonia Lopez</dc:creator>
  <cp:lastModifiedBy>Antonia Lopez</cp:lastModifiedBy>
  <cp:revision>2</cp:revision>
  <dcterms:created xsi:type="dcterms:W3CDTF">2020-04-06T15:08:29Z</dcterms:created>
  <dcterms:modified xsi:type="dcterms:W3CDTF">2020-04-06T15:11:05Z</dcterms:modified>
</cp:coreProperties>
</file>