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6858000" cy="9144000" type="letter"/>
  <p:notesSz cx="6954838" cy="93091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92AFC-85A9-417B-A236-A9D0FC72A570}" v="539" dt="2018-05-15T16:40:36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 autoAdjust="0"/>
  </p:normalViewPr>
  <p:slideViewPr>
    <p:cSldViewPr snapToGrid="0">
      <p:cViewPr>
        <p:scale>
          <a:sx n="130" d="100"/>
          <a:sy n="130" d="100"/>
        </p:scale>
        <p:origin x="630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633-6860-4354-9BD5-FC791138F412}" type="datetimeFigureOut">
              <a:rPr lang="es-CL" smtClean="0"/>
              <a:t>19-07-2020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6F5F-4719-4090-BA3D-0BB1EA0270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12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633-6860-4354-9BD5-FC791138F412}" type="datetimeFigureOut">
              <a:rPr lang="es-CL" smtClean="0"/>
              <a:t>19-07-2020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6F5F-4719-4090-BA3D-0BB1EA0270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174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633-6860-4354-9BD5-FC791138F412}" type="datetimeFigureOut">
              <a:rPr lang="es-CL" smtClean="0"/>
              <a:t>19-07-2020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6F5F-4719-4090-BA3D-0BB1EA0270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059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633-6860-4354-9BD5-FC791138F412}" type="datetimeFigureOut">
              <a:rPr lang="es-CL" smtClean="0"/>
              <a:t>19-07-2020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6F5F-4719-4090-BA3D-0BB1EA0270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925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633-6860-4354-9BD5-FC791138F412}" type="datetimeFigureOut">
              <a:rPr lang="es-CL" smtClean="0"/>
              <a:t>19-07-2020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6F5F-4719-4090-BA3D-0BB1EA0270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631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633-6860-4354-9BD5-FC791138F412}" type="datetimeFigureOut">
              <a:rPr lang="es-CL" smtClean="0"/>
              <a:t>19-07-2020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6F5F-4719-4090-BA3D-0BB1EA0270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087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633-6860-4354-9BD5-FC791138F412}" type="datetimeFigureOut">
              <a:rPr lang="es-CL" smtClean="0"/>
              <a:t>19-07-2020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6F5F-4719-4090-BA3D-0BB1EA0270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50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633-6860-4354-9BD5-FC791138F412}" type="datetimeFigureOut">
              <a:rPr lang="es-CL" smtClean="0"/>
              <a:t>19-07-2020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6F5F-4719-4090-BA3D-0BB1EA0270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078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633-6860-4354-9BD5-FC791138F412}" type="datetimeFigureOut">
              <a:rPr lang="es-CL" smtClean="0"/>
              <a:t>19-07-2020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6F5F-4719-4090-BA3D-0BB1EA0270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95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633-6860-4354-9BD5-FC791138F412}" type="datetimeFigureOut">
              <a:rPr lang="es-CL" smtClean="0"/>
              <a:t>19-07-2020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6F5F-4719-4090-BA3D-0BB1EA0270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66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9633-6860-4354-9BD5-FC791138F412}" type="datetimeFigureOut">
              <a:rPr lang="es-CL" smtClean="0"/>
              <a:t>19-07-2020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6F5F-4719-4090-BA3D-0BB1EA0270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546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E9633-6860-4354-9BD5-FC791138F412}" type="datetimeFigureOut">
              <a:rPr lang="es-CL" smtClean="0"/>
              <a:t>19-07-2020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96F5F-4719-4090-BA3D-0BB1EA0270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506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0"/>
            <a:ext cx="7026442" cy="8911389"/>
            <a:chOff x="0" y="0"/>
            <a:chExt cx="7026442" cy="8911389"/>
          </a:xfrm>
        </p:grpSpPr>
        <p:grpSp>
          <p:nvGrpSpPr>
            <p:cNvPr id="4" name="Grupo 3"/>
            <p:cNvGrpSpPr/>
            <p:nvPr/>
          </p:nvGrpSpPr>
          <p:grpSpPr>
            <a:xfrm>
              <a:off x="0" y="0"/>
              <a:ext cx="7026442" cy="8911389"/>
              <a:chOff x="0" y="0"/>
              <a:chExt cx="6858000" cy="8678779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</a:blip>
              <a:srcRect l="5636" t="5824" r="5947" b="12649"/>
              <a:stretch/>
            </p:blipFill>
            <p:spPr>
              <a:xfrm>
                <a:off x="24063" y="0"/>
                <a:ext cx="6833937" cy="6737684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</a:blip>
              <a:srcRect l="5636" t="5824" r="5947" b="59915"/>
              <a:stretch/>
            </p:blipFill>
            <p:spPr>
              <a:xfrm>
                <a:off x="0" y="5847347"/>
                <a:ext cx="6833937" cy="2831432"/>
              </a:xfrm>
              <a:prstGeom prst="rect">
                <a:avLst/>
              </a:prstGeom>
            </p:spPr>
          </p:pic>
        </p:grpSp>
        <p:sp>
          <p:nvSpPr>
            <p:cNvPr id="5" name="Rectángulo 4"/>
            <p:cNvSpPr/>
            <p:nvPr/>
          </p:nvSpPr>
          <p:spPr>
            <a:xfrm>
              <a:off x="601580" y="553453"/>
              <a:ext cx="5871410" cy="79167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7" name="3 CuadroTexto"/>
          <p:cNvSpPr txBox="1"/>
          <p:nvPr/>
        </p:nvSpPr>
        <p:spPr>
          <a:xfrm>
            <a:off x="1016685" y="1483316"/>
            <a:ext cx="480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innyNess" panose="02000603000000000000" pitchFamily="2" charset="0"/>
              </a:rPr>
              <a:t>Los increíbles poderes del señor </a:t>
            </a:r>
            <a:r>
              <a:rPr lang="es-CL" sz="1600" b="1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innyNess" panose="02000603000000000000" pitchFamily="2" charset="0"/>
              </a:rPr>
              <a:t>Tanaka</a:t>
            </a:r>
            <a:endParaRPr lang="es-CL" sz="1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innyNess" panose="02000603000000000000" pitchFamily="2" charset="0"/>
            </a:endParaRPr>
          </a:p>
          <a:p>
            <a:pPr algn="ctr"/>
            <a:r>
              <a:rPr lang="es-CL" sz="1600" b="1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innyNess" panose="02000603000000000000" pitchFamily="2" charset="0"/>
              </a:rPr>
              <a:t>INVESTIGACIÓN</a:t>
            </a:r>
            <a:endParaRPr lang="es-CL" sz="1600" b="1" i="1" spc="300" dirty="0">
              <a:latin typeface="SkinnyNess" panose="02000603000000000000" pitchFamily="2" charset="0"/>
            </a:endParaRPr>
          </a:p>
        </p:txBody>
      </p:sp>
      <p:pic>
        <p:nvPicPr>
          <p:cNvPr id="12" name="Imagen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2" r="24409" b="-2178"/>
          <a:stretch/>
        </p:blipFill>
        <p:spPr bwMode="auto">
          <a:xfrm>
            <a:off x="647076" y="600413"/>
            <a:ext cx="603849" cy="6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0461" y="605929"/>
            <a:ext cx="118173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8">
              <a:tabLst>
                <a:tab pos="2806630" algn="ctr"/>
                <a:tab pos="5611673" algn="r"/>
              </a:tabLst>
            </a:pPr>
            <a:r>
              <a:rPr lang="es-CL" altLang="es-CL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Colegio San Luis Beltrán</a:t>
            </a:r>
            <a:endParaRPr lang="es-CL" altLang="es-CL" sz="700" dirty="0"/>
          </a:p>
          <a:p>
            <a:pPr algn="ctr" defTabSz="914378">
              <a:tabLst>
                <a:tab pos="2806630" algn="ctr"/>
                <a:tab pos="5611673" algn="r"/>
              </a:tabLst>
            </a:pPr>
            <a:r>
              <a:rPr lang="es-CL" altLang="es-CL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Lenguaje</a:t>
            </a:r>
            <a:endParaRPr lang="es-CL" altLang="es-CL" sz="700" dirty="0"/>
          </a:p>
          <a:p>
            <a:pPr algn="ctr" defTabSz="914378">
              <a:tabLst>
                <a:tab pos="2806630" algn="ctr"/>
                <a:tab pos="5611673" algn="r"/>
              </a:tabLst>
            </a:pPr>
            <a:r>
              <a:rPr lang="es-CL" altLang="es-CL" sz="700" b="1" dirty="0">
                <a:latin typeface="Calibri" panose="020F0502020204030204" pitchFamily="34" charset="0"/>
                <a:cs typeface="Times New Roman" panose="02020603050405020304" pitchFamily="18" charset="0"/>
              </a:rPr>
              <a:t>7° Básico – ficha 2</a:t>
            </a:r>
            <a:endParaRPr lang="es-CL" altLang="es-CL" sz="700" b="1" dirty="0"/>
          </a:p>
        </p:txBody>
      </p:sp>
      <p:sp>
        <p:nvSpPr>
          <p:cNvPr id="14" name="Rectángulo 13"/>
          <p:cNvSpPr/>
          <p:nvPr/>
        </p:nvSpPr>
        <p:spPr>
          <a:xfrm>
            <a:off x="1123406" y="759923"/>
            <a:ext cx="4322051" cy="24120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ysClr val="windowText" lastClr="000000"/>
                </a:solidFill>
              </a:rPr>
              <a:t>Nombre:________________________________ Fecha:__________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123406" y="1033435"/>
            <a:ext cx="5269303" cy="31283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>
                <a:solidFill>
                  <a:sysClr val="windowText" lastClr="000000"/>
                </a:solidFill>
              </a:rPr>
              <a:t>Objetivo: </a:t>
            </a:r>
            <a:r>
              <a:rPr lang="es-CL" sz="1100" dirty="0">
                <a:solidFill>
                  <a:sysClr val="windowText" lastClr="000000"/>
                </a:solidFill>
              </a:rPr>
              <a:t>Investigar sobre temas relacionados a la lectura   </a:t>
            </a:r>
            <a:r>
              <a:rPr lang="es-CL" sz="1100" b="1" dirty="0">
                <a:solidFill>
                  <a:sysClr val="windowText" lastClr="000000"/>
                </a:solidFill>
              </a:rPr>
              <a:t>Tiempo estimado</a:t>
            </a:r>
            <a:r>
              <a:rPr lang="es-CL" sz="1100" dirty="0">
                <a:solidFill>
                  <a:sysClr val="windowText" lastClr="000000"/>
                </a:solidFill>
              </a:rPr>
              <a:t>: 60 minutos</a:t>
            </a:r>
          </a:p>
          <a:p>
            <a:pPr algn="ctr"/>
            <a:r>
              <a:rPr lang="es-CL" sz="1100" b="1" dirty="0">
                <a:solidFill>
                  <a:sysClr val="windowText" lastClr="000000"/>
                </a:solidFill>
              </a:rPr>
              <a:t>Fecha de entrega: Viernes 24 de julio 2020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51321" y="2175541"/>
            <a:ext cx="5740077" cy="62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100" dirty="0"/>
              <a:t>El señor </a:t>
            </a:r>
            <a:r>
              <a:rPr lang="es-CL" sz="1100" dirty="0" err="1"/>
              <a:t>Tanaka</a:t>
            </a:r>
            <a:r>
              <a:rPr lang="es-CL" sz="1100" dirty="0"/>
              <a:t> se verá involucrado en varias situaciones complejas relacionadas con la junta de vecinos de su pueblo. </a:t>
            </a:r>
            <a:r>
              <a:rPr lang="es-CL" sz="1100" b="1" dirty="0"/>
              <a:t>Investiga:</a:t>
            </a:r>
          </a:p>
          <a:p>
            <a:pPr algn="just"/>
            <a:endParaRPr lang="es-CL" sz="1100" dirty="0"/>
          </a:p>
          <a:p>
            <a:pPr marL="228600" indent="-228600" algn="just">
              <a:buAutoNum type="arabicPeriod"/>
            </a:pPr>
            <a:r>
              <a:rPr lang="es-CL" sz="1100" dirty="0"/>
              <a:t>¿Qué es una junta de vecinos? ¿Cuál es la importancia para las personas que viven ahí?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 Fuente:_________________________________________________________________________</a:t>
            </a:r>
          </a:p>
          <a:p>
            <a:pPr algn="just"/>
            <a:endParaRPr lang="es-CL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100" dirty="0"/>
              <a:t>El señor </a:t>
            </a:r>
            <a:r>
              <a:rPr lang="es-CL" sz="1100" dirty="0" err="1"/>
              <a:t>Tanaka</a:t>
            </a:r>
            <a:r>
              <a:rPr lang="es-CL" sz="1100" dirty="0"/>
              <a:t>, recatará a África de un circo, </a:t>
            </a:r>
            <a:r>
              <a:rPr lang="es-CL" sz="1100" b="1" dirty="0"/>
              <a:t>investiga</a:t>
            </a:r>
            <a:r>
              <a:rPr lang="es-CL" sz="1100" dirty="0"/>
              <a:t> y cuéntanos sobre casos de animales que hayan sido maltratados en circos o zoológicos. 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 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Fuente:_________________________________________________________________________</a:t>
            </a:r>
          </a:p>
          <a:p>
            <a:pPr algn="just"/>
            <a:endParaRPr lang="es-CL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100" b="1" dirty="0"/>
              <a:t>Opinión</a:t>
            </a:r>
            <a:r>
              <a:rPr lang="es-CL" sz="1100" dirty="0"/>
              <a:t>: ¿Crees que los circo deberían tener animales como parte de su espectáculo? Argumenta</a:t>
            </a:r>
          </a:p>
          <a:p>
            <a:pPr algn="just"/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s-CL" sz="1100" dirty="0"/>
              <a:t>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53193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153</Words>
  <Application>Microsoft Office PowerPoint</Application>
  <PresentationFormat>Carta (216 x 279 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SkinnyNess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</dc:creator>
  <cp:lastModifiedBy>souzamantha@outlook.com</cp:lastModifiedBy>
  <cp:revision>23</cp:revision>
  <cp:lastPrinted>2016-08-26T13:30:32Z</cp:lastPrinted>
  <dcterms:created xsi:type="dcterms:W3CDTF">2016-05-20T14:30:38Z</dcterms:created>
  <dcterms:modified xsi:type="dcterms:W3CDTF">2020-07-19T23:06:54Z</dcterms:modified>
</cp:coreProperties>
</file>