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760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352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418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6214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877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4729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4473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452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19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9378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2519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647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022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482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54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7043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DDDA-D3AA-4B5A-BB97-C1C61152B0E4}" type="datetimeFigureOut">
              <a:rPr lang="es-CL" smtClean="0"/>
              <a:t>20-07-2020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C19D21-CA02-4493-891B-4D32E6355F3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082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E244C-6F1C-4B7E-947C-C4A1CA6F1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2888974"/>
            <a:ext cx="11319802" cy="1161862"/>
          </a:xfrm>
        </p:spPr>
        <p:txBody>
          <a:bodyPr/>
          <a:lstStyle/>
          <a:p>
            <a:pPr algn="l"/>
            <a:r>
              <a:rPr lang="es-CL" sz="6600" dirty="0">
                <a:solidFill>
                  <a:srgbClr val="002060"/>
                </a:solidFill>
              </a:rPr>
              <a:t>TEXTOS </a:t>
            </a:r>
            <a:r>
              <a:rPr lang="es-CL" sz="6600" dirty="0">
                <a:solidFill>
                  <a:srgbClr val="FFC000"/>
                </a:solidFill>
              </a:rPr>
              <a:t>NO</a:t>
            </a:r>
            <a:r>
              <a:rPr lang="es-CL" sz="6600" dirty="0">
                <a:solidFill>
                  <a:srgbClr val="002060"/>
                </a:solidFill>
              </a:rPr>
              <a:t> LITERARIOS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DD000D-4122-4C30-B344-5E5F56824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22"/>
    </mc:Choice>
    <mc:Fallback>
      <p:transition spd="slow" advTm="35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7481522F-407D-4651-9E86-988AEAF2E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6" y="1265314"/>
            <a:ext cx="6533035" cy="1604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TEXTO INFORMATIVO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6DFB210-789A-4505-AD10-8A86A2525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3069" y="741296"/>
            <a:ext cx="4422779" cy="569714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C4FAD7-EBF6-470D-B7CF-E41E0EB2D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22"/>
    </mc:Choice>
    <mc:Fallback>
      <p:transition spd="slow" advTm="3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0FFB61-3CA6-4030-B098-134C3B34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6600" b="1" dirty="0">
                <a:solidFill>
                  <a:srgbClr val="7030A0"/>
                </a:solidFill>
              </a:rPr>
              <a:t>LA NOTICIA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D412EDA-54EA-41B4-AF3B-647EBBA55D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5544" y="1631852"/>
            <a:ext cx="3544908" cy="4616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EB91E1-08AB-4EB2-8676-CC0D0C9BF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799" y="1930401"/>
            <a:ext cx="6408672" cy="41198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0B7818-874F-4CBA-A2B4-1AF59BFF9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3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3"/>
    </mc:Choice>
    <mc:Fallback>
      <p:transition spd="slow" advTm="29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B12AC8E-4288-4B95-BCFB-28B518B92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631" t="15010" r="7198" b="63244"/>
          <a:stretch/>
        </p:blipFill>
        <p:spPr>
          <a:xfrm>
            <a:off x="309490" y="604911"/>
            <a:ext cx="11223662" cy="50362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9705E9-8F11-4851-9628-376B9CA6B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9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07"/>
    </mc:Choice>
    <mc:Fallback>
      <p:transition spd="slow" advTm="42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78946BD-9C05-420B-B441-77CB252E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024" y="5512273"/>
            <a:ext cx="7673801" cy="108765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PREGUNTAS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6E4F091-BFBB-422A-97A8-31D37321D3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22891" y="549934"/>
            <a:ext cx="9614521" cy="49961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B977F0-1D82-47B9-A14C-179CB76BA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5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95"/>
    </mc:Choice>
    <mc:Fallback>
      <p:transition spd="slow" advTm="3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E9F9C3F-DBDC-4640-AACB-E38F7AC38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5245" y="246022"/>
            <a:ext cx="9919759" cy="61458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809947-3BF2-4B62-9C55-1526319EE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4"/>
    </mc:Choice>
    <mc:Fallback>
      <p:transition spd="slow" advTm="2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761A7-54FB-4C79-A51C-7E3C977EB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560" y="51683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CL" sz="6600" dirty="0">
                <a:solidFill>
                  <a:srgbClr val="002060"/>
                </a:solidFill>
              </a:rPr>
              <a:t>PARTES DE LA NOTICIA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4D615A4-455E-428B-9C86-D654F7C7C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255" t="22521" r="30983" b="43813"/>
          <a:stretch/>
        </p:blipFill>
        <p:spPr>
          <a:xfrm>
            <a:off x="1232452" y="1407424"/>
            <a:ext cx="9912626" cy="493374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BDD3F2-7A14-4A40-8E18-EBA96E4F9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1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6"/>
    </mc:Choice>
    <mc:Fallback>
      <p:transition spd="slow" advTm="5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968D34E-7819-4545-85DF-F673883E0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718" t="48128"/>
          <a:stretch/>
        </p:blipFill>
        <p:spPr>
          <a:xfrm>
            <a:off x="1099930" y="712787"/>
            <a:ext cx="9992139" cy="54324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3DCA67-6A2D-451B-9D99-A0C6DF26E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1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76"/>
    </mc:Choice>
    <mc:Fallback>
      <p:transition spd="slow" advTm="5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2C05719-1894-41CE-B00C-BBF80D1216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31" t="36588" r="28577" b="35406"/>
          <a:stretch/>
        </p:blipFill>
        <p:spPr>
          <a:xfrm>
            <a:off x="993913" y="540026"/>
            <a:ext cx="9912627" cy="32672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FD378E-51E9-4F40-BBA9-A48C79E2B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59"/>
    </mc:Choice>
    <mc:Fallback>
      <p:transition spd="slow" advTm="4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25DA03-4A7E-4FDB-9179-B60474B3B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s-CL" sz="4800" b="1" dirty="0"/>
              <a:t>RECETA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915E2D1-1811-4402-9170-D004B8517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2" r="-1" b="26002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84D425-BC60-41D4-ADAE-AFE99470E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8"/>
    </mc:Choice>
    <mc:Fallback>
      <p:transition spd="slow" advTm="3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4B2583-E50F-4C62-AE0B-A13591DB2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s-CL" sz="4800" dirty="0"/>
              <a:t>NOTICIA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729DAB5-A1D5-46B9-AF12-B4A986E2F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7616" t="27033" r="18914" b="14215"/>
          <a:stretch/>
        </p:blipFill>
        <p:spPr>
          <a:xfrm>
            <a:off x="4112111" y="2729132"/>
            <a:ext cx="5327312" cy="3165231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498C3D5-626B-4414-B213-762E5566F0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23" r="-2" b="-2"/>
          <a:stretch/>
        </p:blipFill>
        <p:spPr>
          <a:xfrm>
            <a:off x="508521" y="2160589"/>
            <a:ext cx="3144597" cy="388236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8E641C-CC2A-474B-93FF-F5401CA49D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4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5"/>
    </mc:Choice>
    <mc:Fallback>
      <p:transition spd="slow" advTm="1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0E480-1D14-42E0-AA6B-813B5CAC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L" sz="4800" dirty="0"/>
              <a:t>INVITACIÓN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71A9895-4F44-41B2-AA73-4DC8087C6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5853" y="2160588"/>
            <a:ext cx="6900332" cy="38814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0980BD-716E-43BA-9AB5-E6FD2EC0F0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0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6"/>
    </mc:Choice>
    <mc:Fallback>
      <p:transition spd="slow" advTm="2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EC45E55-2A50-4E5E-9421-BAB889780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2" t="2664" r="1" b="12569"/>
          <a:stretch/>
        </p:blipFill>
        <p:spPr>
          <a:xfrm>
            <a:off x="129871" y="3788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A51173-0F85-4BAD-B490-4F5A93101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AFICHE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610069-DEE3-403F-9E1F-74F8757D9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08"/>
    </mc:Choice>
    <mc:Fallback>
      <p:transition spd="slow" advTm="27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F54A70A-A68C-48F7-A127-C1DD9DFEC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283" r="3985"/>
          <a:stretch/>
        </p:blipFill>
        <p:spPr>
          <a:xfrm>
            <a:off x="2084409" y="480060"/>
            <a:ext cx="8060788" cy="58978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B741F1-03F4-46B1-92E5-1F3033226F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5"/>
    </mc:Choice>
    <mc:Fallback>
      <p:transition spd="slow" advTm="18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5F995F-421F-40DB-9AC5-AC940E64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 algn="ctr"/>
            <a:r>
              <a:rPr lang="es-CL" sz="6000" dirty="0"/>
              <a:t>MENÚ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6B6EE9D-93C8-486B-ABBD-9517151CC5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9" r="2" b="7739"/>
          <a:stretch/>
        </p:blipFill>
        <p:spPr>
          <a:xfrm>
            <a:off x="0" y="23616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A4D36C-8226-4879-BCC4-3561E7680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90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1273"/>
    </mc:Choice>
    <mc:Fallback>
      <p:transition spd="slow" advTm="2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47FFA-F224-49B1-8CCC-E87FC8CEA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pPr algn="ctr"/>
            <a:r>
              <a:rPr lang="es-CL" sz="4800" b="1" dirty="0">
                <a:solidFill>
                  <a:srgbClr val="FF0000"/>
                </a:solidFill>
              </a:rPr>
              <a:t>BOLETA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05EE10F-E5F6-41F4-A5FE-CA939F0D5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737" y="632144"/>
            <a:ext cx="4886872" cy="61085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E8A95B-9F55-4B41-969F-9069654BF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3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1"/>
    </mc:Choice>
    <mc:Fallback>
      <p:transition spd="slow" advTm="2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C1177-14DA-4C2C-84E4-75A93A9D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s-CL" sz="4800" b="1" dirty="0"/>
              <a:t>CARTA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78E0D55-46DF-4ED0-8C15-247FBB8AA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77" y="2159331"/>
            <a:ext cx="5176482" cy="3882362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6F538DB-1F7B-4A71-98AE-4C9E88B4D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16675" y="2834581"/>
            <a:ext cx="4805854" cy="279178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2CCC61-95A9-4778-A939-FDD7AC593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1"/>
    </mc:Choice>
    <mc:Fallback>
      <p:transition spd="slow" advTm="2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19</Words>
  <Application>Microsoft Office PowerPoint</Application>
  <PresentationFormat>Panorámica</PresentationFormat>
  <Paragraphs>12</Paragraphs>
  <Slides>17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Faceta</vt:lpstr>
      <vt:lpstr>TEXTOS NO LITERARIOS</vt:lpstr>
      <vt:lpstr>RECETA</vt:lpstr>
      <vt:lpstr>NOTICIA</vt:lpstr>
      <vt:lpstr>INVITACIÓN</vt:lpstr>
      <vt:lpstr>AFICHE</vt:lpstr>
      <vt:lpstr>Presentación de PowerPoint</vt:lpstr>
      <vt:lpstr>MENÚ</vt:lpstr>
      <vt:lpstr>BOLETA</vt:lpstr>
      <vt:lpstr>CARTA</vt:lpstr>
      <vt:lpstr>TEXTO INFORMATIVO</vt:lpstr>
      <vt:lpstr>LA NOTICIA</vt:lpstr>
      <vt:lpstr>Presentación de PowerPoint</vt:lpstr>
      <vt:lpstr>PREGUNTAS</vt:lpstr>
      <vt:lpstr>Presentación de PowerPoint</vt:lpstr>
      <vt:lpstr>PARTES DE LA NOTICIA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TEXTOS NO LITERARIOS</dc:title>
  <dc:creator>Claudia Herrera</dc:creator>
  <cp:lastModifiedBy>Claudia Herrera</cp:lastModifiedBy>
  <cp:revision>2</cp:revision>
  <dcterms:created xsi:type="dcterms:W3CDTF">2020-07-20T08:46:59Z</dcterms:created>
  <dcterms:modified xsi:type="dcterms:W3CDTF">2020-07-20T09:14:06Z</dcterms:modified>
</cp:coreProperties>
</file>