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2" r:id="rId4"/>
    <p:sldId id="266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800000"/>
    <a:srgbClr val="99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30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7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5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7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53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4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1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275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5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1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2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76E-453E-42F6-83B2-1CD6D039773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65-3DB3-4DB8-A03B-713F710FA2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0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queoci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9915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MANUALIDADES</a:t>
            </a:r>
            <a:endParaRPr lang="es-CL" sz="6600" dirty="0">
              <a:solidFill>
                <a:srgbClr val="8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010" y="936166"/>
            <a:ext cx="11096223" cy="500498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959" b="11987"/>
          <a:stretch/>
        </p:blipFill>
        <p:spPr>
          <a:xfrm>
            <a:off x="6513116" y="771803"/>
            <a:ext cx="2515545" cy="17304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90" t="1924" r="37013" b="1174"/>
          <a:stretch/>
        </p:blipFill>
        <p:spPr>
          <a:xfrm>
            <a:off x="257578" y="566670"/>
            <a:ext cx="3206438" cy="2497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503" t="1319" r="39258" b="23167"/>
          <a:stretch/>
        </p:blipFill>
        <p:spPr>
          <a:xfrm>
            <a:off x="5222920" y="3010486"/>
            <a:ext cx="2356833" cy="35963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961" y="211216"/>
            <a:ext cx="2730589" cy="19215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51364" t="7939" r="5104" b="1911"/>
          <a:stretch/>
        </p:blipFill>
        <p:spPr>
          <a:xfrm>
            <a:off x="213746" y="3433935"/>
            <a:ext cx="2225106" cy="31718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667" y="573103"/>
            <a:ext cx="2712298" cy="20749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t="5023" b="6871"/>
          <a:stretch/>
        </p:blipFill>
        <p:spPr>
          <a:xfrm>
            <a:off x="2629988" y="3438658"/>
            <a:ext cx="2314463" cy="31682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t="37684" r="9408"/>
          <a:stretch/>
        </p:blipFill>
        <p:spPr>
          <a:xfrm>
            <a:off x="7770889" y="4553421"/>
            <a:ext cx="4242097" cy="20534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0905" y="2308122"/>
            <a:ext cx="2321758" cy="21011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1"/>
          <a:srcRect l="9001" r="10102"/>
          <a:stretch/>
        </p:blipFill>
        <p:spPr>
          <a:xfrm>
            <a:off x="7728519" y="2805219"/>
            <a:ext cx="1661376" cy="14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296887"/>
            <a:ext cx="3631516" cy="2555511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8766" y="460890"/>
            <a:ext cx="3573059" cy="35730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9887" t="22985" r="12666" b="14492"/>
          <a:stretch/>
        </p:blipFill>
        <p:spPr>
          <a:xfrm>
            <a:off x="700035" y="3249637"/>
            <a:ext cx="3050252" cy="28276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82" y="324998"/>
            <a:ext cx="3603251" cy="29246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766" y="4249908"/>
            <a:ext cx="3392502" cy="23873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t="7803" b="6151"/>
          <a:stretch/>
        </p:blipFill>
        <p:spPr>
          <a:xfrm>
            <a:off x="8557498" y="3446584"/>
            <a:ext cx="271006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17452"/>
            <a:ext cx="10515600" cy="54595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SI TE GUSTARON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ESTAS MANUALIDADES,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TE INVITAMOS A BUSCAR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MÁS </a:t>
            </a: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EN:</a:t>
            </a:r>
          </a:p>
          <a:p>
            <a:pPr algn="ctr"/>
            <a:endParaRPr lang="es-CL" sz="3200" dirty="0" smtClean="0">
              <a:latin typeface="Berlin Sans FB Demi" panose="020E0802020502020306" pitchFamily="34" charset="0"/>
            </a:endParaRPr>
          </a:p>
          <a:p>
            <a:pPr algn="ctr"/>
            <a:endParaRPr lang="es-CL" sz="3200" dirty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latin typeface="Berlin Sans FB Demi" panose="020E0802020502020306" pitchFamily="34" charset="0"/>
                <a:hlinkClick r:id="rId2"/>
              </a:rPr>
              <a:t>WWW.PEQUEOCIO.COM</a:t>
            </a:r>
            <a:endParaRPr lang="es-CL" sz="3200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s-CL" sz="3200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s-CL" sz="3200" dirty="0" smtClean="0">
              <a:solidFill>
                <a:srgbClr val="80000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solidFill>
                  <a:srgbClr val="800000"/>
                </a:solidFill>
                <a:latin typeface="Berlin Sans FB Demi" panose="020E0802020502020306" pitchFamily="34" charset="0"/>
              </a:rPr>
              <a:t>AQUÍ ENCONTRARÁS MANUALIDADES, RECETAS, EXPERIMENTOS, CUENTOS, JUEGOS Y MUCHAS IDEAS MÁS PARA PASAR UNA CUARENTENA MÁS AMIGABLE EN FAMILIA</a:t>
            </a:r>
          </a:p>
        </p:txBody>
      </p:sp>
    </p:spTree>
    <p:extLst>
      <p:ext uri="{BB962C8B-B14F-4D97-AF65-F5344CB8AC3E}">
        <p14:creationId xmlns:p14="http://schemas.microsoft.com/office/powerpoint/2010/main" val="2435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703</TotalTime>
  <Words>38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Tema de Office</vt:lpstr>
      <vt:lpstr>MANUALIDADES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ME QUEDO EN CASA</dc:title>
  <dc:creator>Antonia Lopez</dc:creator>
  <cp:lastModifiedBy>Antonia Lopez</cp:lastModifiedBy>
  <cp:revision>33</cp:revision>
  <dcterms:created xsi:type="dcterms:W3CDTF">2020-03-30T18:01:34Z</dcterms:created>
  <dcterms:modified xsi:type="dcterms:W3CDTF">2020-04-06T15:12:27Z</dcterms:modified>
</cp:coreProperties>
</file>