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3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7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68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5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3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6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4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6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3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4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3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36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97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80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17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54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32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29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5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04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48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53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3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52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5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74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19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63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5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47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30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80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72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91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13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11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07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38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0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31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98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29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3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46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5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0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7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8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5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7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176E-453E-42F6-83B2-1CD6D039773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0C65-3DB3-4DB8-A03B-713F710FA28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queocio.com/" TargetMode="Externa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8050"/>
          </a:xfrm>
        </p:spPr>
        <p:txBody>
          <a:bodyPr>
            <a:normAutofit/>
          </a:bodyPr>
          <a:lstStyle/>
          <a:p>
            <a:pPr algn="ctr"/>
            <a:r>
              <a:rPr lang="es-CL" sz="66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JUEGOS</a:t>
            </a:r>
            <a:endParaRPr lang="es-CL" sz="6600" dirty="0">
              <a:solidFill>
                <a:srgbClr val="8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071" y="257577"/>
            <a:ext cx="10515600" cy="1944710"/>
          </a:xfrm>
        </p:spPr>
        <p:txBody>
          <a:bodyPr>
            <a:normAutofit/>
          </a:bodyPr>
          <a:lstStyle/>
          <a:p>
            <a:r>
              <a:rPr lang="es-CL" dirty="0" smtClean="0">
                <a:latin typeface="Berlin Sans FB Demi" panose="020E0802020502020306" pitchFamily="34" charset="0"/>
              </a:rPr>
              <a:t/>
            </a:r>
            <a:br>
              <a:rPr lang="es-CL" dirty="0" smtClean="0">
                <a:latin typeface="Berlin Sans FB Demi" panose="020E0802020502020306" pitchFamily="34" charset="0"/>
              </a:rPr>
            </a:br>
            <a:r>
              <a:rPr lang="es-CL" dirty="0">
                <a:latin typeface="Berlin Sans FB Demi" panose="020E0802020502020306" pitchFamily="34" charset="0"/>
              </a:rPr>
              <a:t/>
            </a:r>
            <a:br>
              <a:rPr lang="es-CL" dirty="0">
                <a:latin typeface="Berlin Sans FB Demi" panose="020E0802020502020306" pitchFamily="34" charset="0"/>
              </a:rPr>
            </a:br>
            <a:r>
              <a:rPr lang="es-CL" dirty="0">
                <a:solidFill>
                  <a:srgbClr val="800000"/>
                </a:solidFill>
                <a:latin typeface="Berlin Sans FB Demi" panose="020E0802020502020306" pitchFamily="34" charset="0"/>
              </a:rPr>
              <a:t> </a:t>
            </a:r>
            <a:r>
              <a:rPr lang="es-CL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    EL LABERINTO</a:t>
            </a:r>
            <a:endParaRPr lang="es-CL" dirty="0">
              <a:solidFill>
                <a:srgbClr val="8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3043" y="1484953"/>
            <a:ext cx="5238750" cy="34861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8200" y="3012840"/>
            <a:ext cx="51386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¡Qué buena idea! Con </a:t>
            </a:r>
            <a:r>
              <a:rPr lang="es-CL" sz="2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cinta adhesiva </a:t>
            </a:r>
            <a:r>
              <a:rPr lang="es-CL" sz="2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podemos diseñar un laberinto en el suelo, que los peques deberán recorrer. Pueden </a:t>
            </a:r>
            <a:r>
              <a:rPr lang="es-CL" sz="2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hacerlo </a:t>
            </a:r>
            <a:r>
              <a:rPr lang="es-CL" sz="2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llevando un balón en los pies, en cuatro patas, simplemente caminando, esto es </a:t>
            </a:r>
            <a:r>
              <a:rPr lang="es-CL" sz="2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al gusto de cada uno.</a:t>
            </a:r>
            <a:endParaRPr lang="es-CL" sz="2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/>
            </a:r>
            <a:br>
              <a:rPr lang="es-CL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</a:br>
            <a:r>
              <a:rPr lang="es-CL" sz="4800" dirty="0">
                <a:solidFill>
                  <a:srgbClr val="800000"/>
                </a:solidFill>
                <a:latin typeface="Berlin Sans FB Demi" panose="020E0802020502020306" pitchFamily="34" charset="0"/>
              </a:rPr>
              <a:t> </a:t>
            </a:r>
            <a:r>
              <a:rPr lang="es-CL" sz="48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       GLOBO TENIS</a:t>
            </a:r>
            <a:endParaRPr lang="es-CL" sz="4800" dirty="0">
              <a:solidFill>
                <a:srgbClr val="8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480" y="877476"/>
            <a:ext cx="3383071" cy="483779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8200" y="3087179"/>
            <a:ext cx="7321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 </a:t>
            </a:r>
            <a:r>
              <a:rPr lang="es-CL" sz="32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Usando </a:t>
            </a:r>
            <a:r>
              <a:rPr lang="es-CL" sz="32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 matamoscas </a:t>
            </a:r>
            <a:r>
              <a:rPr lang="es-CL" sz="32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como raqueta y los globos como pelota, se puede montar un partido de tenis en casa sin romper nada (o casi)</a:t>
            </a:r>
          </a:p>
        </p:txBody>
      </p:sp>
    </p:spTree>
    <p:extLst>
      <p:ext uri="{BB962C8B-B14F-4D97-AF65-F5344CB8AC3E}">
        <p14:creationId xmlns:p14="http://schemas.microsoft.com/office/powerpoint/2010/main" val="22188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133" y="674614"/>
            <a:ext cx="10515600" cy="159028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800000"/>
                </a:solidFill>
                <a:latin typeface="Berlin Sans FB Demi" panose="020E0802020502020306" pitchFamily="34" charset="0"/>
              </a:rPr>
              <a:t/>
            </a:r>
            <a:br>
              <a:rPr lang="es-CL" dirty="0">
                <a:solidFill>
                  <a:srgbClr val="800000"/>
                </a:solidFill>
                <a:latin typeface="Berlin Sans FB Demi" panose="020E0802020502020306" pitchFamily="34" charset="0"/>
              </a:rPr>
            </a:br>
            <a:r>
              <a:rPr lang="es-CL" dirty="0">
                <a:solidFill>
                  <a:srgbClr val="800000"/>
                </a:solidFill>
                <a:latin typeface="Berlin Sans FB Demi" panose="020E0802020502020306" pitchFamily="34" charset="0"/>
              </a:rPr>
              <a:t> </a:t>
            </a:r>
            <a:r>
              <a:rPr lang="es-CL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    TIRO AL BLANCO</a:t>
            </a:r>
            <a:endParaRPr lang="es-CL" dirty="0">
              <a:solidFill>
                <a:srgbClr val="8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748" b="5545"/>
          <a:stretch/>
        </p:blipFill>
        <p:spPr>
          <a:xfrm>
            <a:off x="7779434" y="1410560"/>
            <a:ext cx="3875063" cy="441645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2031" y="2718470"/>
            <a:ext cx="66540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Para hacer un tiro al blanco tipo feria solo </a:t>
            </a:r>
            <a:r>
              <a:rPr lang="es-CL" sz="2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necesitas </a:t>
            </a:r>
            <a:r>
              <a:rPr lang="es-CL" sz="2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una caja de cartón, rollos de papel y pelotitas. Y una pistola lanza balines, o simplemente otras pelotas para tirar. Es solo cuestión de pegar los rollos sobre la caja, darles un puntaje, y luego apoyar encima las pelotitas.</a:t>
            </a:r>
          </a:p>
        </p:txBody>
      </p:sp>
    </p:spTree>
    <p:extLst>
      <p:ext uri="{BB962C8B-B14F-4D97-AF65-F5344CB8AC3E}">
        <p14:creationId xmlns:p14="http://schemas.microsoft.com/office/powerpoint/2010/main" val="24777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17452"/>
            <a:ext cx="10515600" cy="54595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SI TE </a:t>
            </a:r>
            <a:r>
              <a:rPr lang="es-CL" sz="320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GUSTARON </a:t>
            </a:r>
            <a:r>
              <a:rPr lang="es-CL" sz="320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ESTOS JUEGOS, </a:t>
            </a: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TE INVITAMOS A BUSCAR </a:t>
            </a: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MÁS </a:t>
            </a: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EN:</a:t>
            </a:r>
          </a:p>
          <a:p>
            <a:pPr algn="ctr"/>
            <a:endParaRPr lang="es-CL" sz="3200" dirty="0" smtClean="0">
              <a:latin typeface="Berlin Sans FB Demi" panose="020E0802020502020306" pitchFamily="34" charset="0"/>
            </a:endParaRPr>
          </a:p>
          <a:p>
            <a:pPr algn="ctr"/>
            <a:endParaRPr lang="es-CL" sz="3200" dirty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es-CL" sz="3200" dirty="0" smtClean="0">
                <a:latin typeface="Berlin Sans FB Demi" panose="020E0802020502020306" pitchFamily="34" charset="0"/>
                <a:hlinkClick r:id="rId2"/>
              </a:rPr>
              <a:t>WWW.PEQUEOCIO.COM</a:t>
            </a:r>
            <a:endParaRPr lang="es-CL" sz="3200" dirty="0" smtClean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es-CL" sz="3200" dirty="0" smtClean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es-CL" sz="3200" dirty="0" smtClean="0">
              <a:solidFill>
                <a:srgbClr val="800000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AQUÍ ENCONTRARÁS MANUALIDADES, RECETAS, EXPERIMENTOS, CUENTOS, JUEGOS Y MUCHAS IDEAS MÁS PARA PASAR UNA CUARENTENA MÁS AMIGABLE EN FAMILIA</a:t>
            </a:r>
          </a:p>
        </p:txBody>
      </p:sp>
    </p:spTree>
    <p:extLst>
      <p:ext uri="{BB962C8B-B14F-4D97-AF65-F5344CB8AC3E}">
        <p14:creationId xmlns:p14="http://schemas.microsoft.com/office/powerpoint/2010/main" val="16369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140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Berlin Sans FB Demi</vt:lpstr>
      <vt:lpstr>Calibri</vt:lpstr>
      <vt:lpstr>Calibri Light</vt:lpstr>
      <vt:lpstr>1_Tema de Office</vt:lpstr>
      <vt:lpstr>Tema de Office</vt:lpstr>
      <vt:lpstr>2_Tema de Office</vt:lpstr>
      <vt:lpstr>3_Tema de Office</vt:lpstr>
      <vt:lpstr>4_Tema de Office</vt:lpstr>
      <vt:lpstr>JUEGOS</vt:lpstr>
      <vt:lpstr>       EL LABERINTO</vt:lpstr>
      <vt:lpstr>         GLOBO TENIS</vt:lpstr>
      <vt:lpstr>      TIRO AL BLANCO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Antonia Lopez</dc:creator>
  <cp:lastModifiedBy>Antonia Lopez</cp:lastModifiedBy>
  <cp:revision>2</cp:revision>
  <dcterms:created xsi:type="dcterms:W3CDTF">2020-04-06T15:05:26Z</dcterms:created>
  <dcterms:modified xsi:type="dcterms:W3CDTF">2020-04-06T15:08:06Z</dcterms:modified>
</cp:coreProperties>
</file>